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47" autoAdjust="0"/>
  </p:normalViewPr>
  <p:slideViewPr>
    <p:cSldViewPr snapToGrid="0">
      <p:cViewPr varScale="1">
        <p:scale>
          <a:sx n="106" d="100"/>
          <a:sy n="106" d="100"/>
        </p:scale>
        <p:origin x="166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F76D-532D-43BB-A709-6E7C31818908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D68-3556-4193-82D7-6A8C882EA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28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F76D-532D-43BB-A709-6E7C31818908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D68-3556-4193-82D7-6A8C882EA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3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F76D-532D-43BB-A709-6E7C31818908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D68-3556-4193-82D7-6A8C882EA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16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F76D-532D-43BB-A709-6E7C31818908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D68-3556-4193-82D7-6A8C882EA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4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F76D-532D-43BB-A709-6E7C31818908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D68-3556-4193-82D7-6A8C882EA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4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F76D-532D-43BB-A709-6E7C31818908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D68-3556-4193-82D7-6A8C882EA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54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F76D-532D-43BB-A709-6E7C31818908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D68-3556-4193-82D7-6A8C882EA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F76D-532D-43BB-A709-6E7C31818908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D68-3556-4193-82D7-6A8C882EA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F76D-532D-43BB-A709-6E7C31818908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D68-3556-4193-82D7-6A8C882EA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08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F76D-532D-43BB-A709-6E7C31818908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D68-3556-4193-82D7-6A8C882EA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10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F76D-532D-43BB-A709-6E7C31818908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FD68-3556-4193-82D7-6A8C882EA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7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EF76D-532D-43BB-A709-6E7C31818908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2FD68-3556-4193-82D7-6A8C882EA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0" t="9324" r="25303"/>
          <a:stretch/>
        </p:blipFill>
        <p:spPr>
          <a:xfrm>
            <a:off x="5523744" y="1328141"/>
            <a:ext cx="3490860" cy="36849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68" y="177245"/>
            <a:ext cx="3637216" cy="10652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9104" y="28491"/>
            <a:ext cx="5055500" cy="887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b="1" dirty="0" smtClean="0"/>
              <a:t>Fall Confirmation Retreat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>Oct 21 </a:t>
            </a:r>
            <a:r>
              <a:rPr lang="en-US" sz="3600" b="1" dirty="0"/>
              <a:t>– </a:t>
            </a:r>
            <a:r>
              <a:rPr lang="en-US" sz="3600" b="1" dirty="0" smtClean="0"/>
              <a:t>23</a:t>
            </a:r>
            <a:r>
              <a:rPr lang="en-US" sz="3600" b="1" smtClean="0"/>
              <a:t>, 2022</a:t>
            </a:r>
            <a:endParaRPr lang="en-US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786106" y="773596"/>
            <a:ext cx="5228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www.ConfirmationCamp.com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2214" y="3773006"/>
            <a:ext cx="1607641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b="1" cap="small" spc="-100" dirty="0" smtClean="0">
                <a:solidFill>
                  <a:srgbClr val="002060"/>
                </a:solidFill>
              </a:rPr>
              <a:t>Get Close</a:t>
            </a:r>
            <a:r>
              <a:rPr lang="en-US" b="1" cap="small" spc="-100" dirty="0" smtClean="0">
                <a:solidFill>
                  <a:srgbClr val="002060"/>
                </a:solidFill>
              </a:rPr>
              <a:t>!</a:t>
            </a:r>
            <a:endParaRPr lang="en-US" b="1" cap="small" spc="-100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19301" y="1722142"/>
            <a:ext cx="3032998" cy="25083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68" y="4330808"/>
            <a:ext cx="3170114" cy="23775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665079" y="6150114"/>
            <a:ext cx="2139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 T U D Y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0" t="17173" r="13290"/>
          <a:stretch/>
        </p:blipFill>
        <p:spPr>
          <a:xfrm>
            <a:off x="127268" y="1328141"/>
            <a:ext cx="3441755" cy="25075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6" t="3767" r="29823"/>
          <a:stretch/>
        </p:blipFill>
        <p:spPr>
          <a:xfrm>
            <a:off x="6089971" y="3038978"/>
            <a:ext cx="2924633" cy="37638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748" y="4043479"/>
            <a:ext cx="2969223" cy="222691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8072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</TotalTime>
  <Words>12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M. Gottschalk</dc:creator>
  <cp:lastModifiedBy>Jason M. Gottschalk</cp:lastModifiedBy>
  <cp:revision>19</cp:revision>
  <dcterms:created xsi:type="dcterms:W3CDTF">2016-04-18T13:24:14Z</dcterms:created>
  <dcterms:modified xsi:type="dcterms:W3CDTF">2022-07-13T13:12:32Z</dcterms:modified>
</cp:coreProperties>
</file>