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11" r:id="rId8"/>
    <p:sldId id="262" r:id="rId9"/>
    <p:sldId id="31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</p:sldIdLst>
  <p:sldSz cx="9144000" cy="6858000" type="screen4x3"/>
  <p:notesSz cx="7315200" cy="96012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DC6C-F768-43A7-9309-FE5F8604878E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24-8AD4-4E0F-B61B-B28C65B20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DC6C-F768-43A7-9309-FE5F8604878E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24-8AD4-4E0F-B61B-B28C65B20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6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DC6C-F768-43A7-9309-FE5F8604878E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24-8AD4-4E0F-B61B-B28C65B20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7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DC6C-F768-43A7-9309-FE5F8604878E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24-8AD4-4E0F-B61B-B28C65B20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DC6C-F768-43A7-9309-FE5F8604878E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24-8AD4-4E0F-B61B-B28C65B20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DC6C-F768-43A7-9309-FE5F8604878E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24-8AD4-4E0F-B61B-B28C65B20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DC6C-F768-43A7-9309-FE5F8604878E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24-8AD4-4E0F-B61B-B28C65B20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7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DC6C-F768-43A7-9309-FE5F8604878E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24-8AD4-4E0F-B61B-B28C65B20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DC6C-F768-43A7-9309-FE5F8604878E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24-8AD4-4E0F-B61B-B28C65B20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3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DC6C-F768-43A7-9309-FE5F8604878E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24-8AD4-4E0F-B61B-B28C65B20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DC6C-F768-43A7-9309-FE5F8604878E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E8824-8AD4-4E0F-B61B-B28C65B20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1DC6C-F768-43A7-9309-FE5F8604878E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E8824-8AD4-4E0F-B61B-B28C65B20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0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04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Camp Arcadia</a:t>
            </a:r>
            <a:br>
              <a:rPr lang="en-US" dirty="0" smtClean="0"/>
            </a:br>
            <a:r>
              <a:rPr lang="en-US" dirty="0" smtClean="0"/>
              <a:t>Confirmation Retreat </a:t>
            </a:r>
            <a:r>
              <a:rPr lang="en-US" dirty="0" smtClean="0"/>
              <a:t>– 2015 Recap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26815" r="5231" b="14866"/>
          <a:stretch/>
        </p:blipFill>
        <p:spPr>
          <a:xfrm>
            <a:off x="0" y="2057400"/>
            <a:ext cx="9142506" cy="4419600"/>
          </a:xfrm>
          <a:prstGeom prst="rect">
            <a:avLst/>
          </a:prstGeom>
        </p:spPr>
      </p:pic>
      <p:pic>
        <p:nvPicPr>
          <p:cNvPr id="5" name="09 - Amazing Lif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54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011_1238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4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011_1245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33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KPC31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76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QKL89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9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VMV64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4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g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1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NBS27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8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op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0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2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51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2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34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009_1515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0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2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96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2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3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0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63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1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17"/>
          <p:cNvPicPr>
            <a:picLocks noGrp="1" noChangeAspect="1"/>
          </p:cNvPicPr>
          <p:nvPr isPhoto="1"/>
        </p:nvPicPr>
        <p:blipFill>
          <a:blip r:embed="rId2" cstate="print">
            <a:lum bright="3000" contrast="-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7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1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2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6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010_1606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59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77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0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27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51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3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88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7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0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3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010_1944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3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4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7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8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5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94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5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3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5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5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5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2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5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57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5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7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010_1955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4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5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2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5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0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5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5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93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5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4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5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9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5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4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88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1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9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010_1956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50018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5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7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78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1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DX46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6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mpforJesu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8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d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KLW97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MTJ72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8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JRG86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6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5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HE37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3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i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2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s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1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JL45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62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011_0745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4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6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3332</TotalTime>
  <Words>2</Words>
  <Application>Microsoft Office PowerPoint</Application>
  <PresentationFormat>On-screen Show (4:3)</PresentationFormat>
  <Paragraphs>1</Paragraphs>
  <Slides>73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Arial</vt:lpstr>
      <vt:lpstr>Calibri</vt:lpstr>
      <vt:lpstr>Office Theme</vt:lpstr>
      <vt:lpstr>Camp Arcadia Confirmation Retreat – 2015 Recap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Peter Evangelical Lutheran Church of Macomb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 Arcadia Confirmation Retreat - 2015</dc:title>
  <dc:creator>Jason</dc:creator>
  <cp:lastModifiedBy>Jason M. Gottschalk</cp:lastModifiedBy>
  <cp:revision>9</cp:revision>
  <cp:lastPrinted>2016-05-05T13:33:39Z</cp:lastPrinted>
  <dcterms:created xsi:type="dcterms:W3CDTF">2016-02-23T02:16:23Z</dcterms:created>
  <dcterms:modified xsi:type="dcterms:W3CDTF">2016-05-05T21:23:21Z</dcterms:modified>
</cp:coreProperties>
</file>